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lang="ja-JP" altLang="en-US" sz="6600"/>
              <a:t>たてると、</a:t>
            </a:r>
            <a:r>
              <a:rPr kumimoji="1" lang="ja-JP" altLang="en-US" sz="6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うごく</a:t>
            </a:r>
            <a:endParaRPr kumimoji="1" lang="en-US" altLang="ja-JP" sz="6600" dirty="0"/>
          </a:p>
          <a:p>
            <a:pPr lvl="1"/>
            <a:r>
              <a:rPr lang="ja-JP" altLang="en-US" sz="6000"/>
              <a:t>たてる　わらう</a:t>
            </a:r>
            <a:endParaRPr lang="en-US" altLang="ja-JP" sz="6000" dirty="0"/>
          </a:p>
          <a:p>
            <a:pPr lvl="1"/>
            <a:r>
              <a:rPr lang="ja-JP" altLang="en-US" sz="6000"/>
              <a:t>たおす　ねる</a:t>
            </a:r>
            <a:endParaRPr lang="en-US" altLang="ja-JP" sz="6000" dirty="0"/>
          </a:p>
          <a:p>
            <a:pPr lvl="1"/>
            <a:r>
              <a:rPr lang="ja-JP" altLang="en-US" sz="6000"/>
              <a:t>ゆする　びっくりする</a:t>
            </a: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たてたりすると、うごく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77" y="4503465"/>
            <a:ext cx="8543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このブロックのなかに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0" indent="0">
              <a:buNone/>
            </a:pPr>
            <a:r>
              <a:rPr lang="ja-JP" altLang="en-US" sz="3600"/>
              <a:t>　あるブロックが</a:t>
            </a:r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うごく　　　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0" indent="0">
              <a:buNone/>
            </a:pP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8118BE-419D-7C43-B894-329524621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94" y="1713969"/>
            <a:ext cx="4546160" cy="2834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14C7E23-9B3B-E640-9722-35EA1AC8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11" y="913519"/>
            <a:ext cx="6311900" cy="55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45</Words>
  <Application>Microsoft Macintosh PowerPoint</Application>
  <PresentationFormat>A4 210 x 297 mm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たてたりすると、うごく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12</cp:revision>
  <cp:lastPrinted>2020-02-11T22:51:47Z</cp:lastPrinted>
  <dcterms:created xsi:type="dcterms:W3CDTF">2020-02-05T11:40:06Z</dcterms:created>
  <dcterms:modified xsi:type="dcterms:W3CDTF">2020-02-11T22:52:05Z</dcterms:modified>
</cp:coreProperties>
</file>